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A9C"/>
    <a:srgbClr val="92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5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72152-26D4-4B6E-8DEC-088F9DA92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95DCD9-61CA-4FFB-8F51-537717549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FE9185-C6FA-45A9-82FC-C778A098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A31CD-8FF5-41F2-9DFC-1DDC0801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F6E78-7589-4FD1-AE46-EF1F69C3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016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5A397-3CE3-424B-92B7-8429EE49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451713-164E-4227-8843-B2681CE6C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8FF600-8F36-435E-804B-683DCF18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743AFC-C3EC-4FFC-9068-571B2940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54C8BC-A838-4B2B-B3A6-FAE60BF3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02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874214-7658-45BA-9D11-78F46CAD2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3F4B65-36FF-47D1-B59E-CF632770F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BFBBB-51A4-447E-AB4B-CA9B1AC3E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733E87-1856-4FA4-936B-13406F7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679E4-8D8E-4E22-AEC6-38EDEBE7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30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749-0206-429F-B842-D2BAC00F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C88A18-6E02-4DED-8730-FAEB06FF6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73D205-2263-4938-87DE-19F24576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1414BB-FD91-4D18-81A8-FA82D783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AD548-3613-4352-B757-74333E20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455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0BCA6-443B-445B-ACA1-E832C57C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E330F5-0300-4976-9FE3-8BD18401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8D6E3-E6F3-4F7B-8B14-88D4B72C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51D4CB-C2B9-473E-935F-8ED4ECC8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D17A28-6378-4FF7-97D6-A75127A9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1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65D53-F300-401F-A55B-2F6DDC7E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80B0D-AC22-4FD6-A960-345CA0154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DBED05-F22C-4489-A695-02DA6AEA5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49656-B064-4234-A4F9-228180A97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B34748-97AB-48F9-827B-0EC7A079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D91012-25A5-4460-85CD-2019E0EC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511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11FD0-136E-4769-B55F-455B3048C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97CAA-5CC4-43F1-9902-F9EE9D74E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F4DCD3-5D7D-47D6-B493-DD6312E83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DB3524-3004-46A2-AEC7-9DCC60360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89FD7F-29D9-41E5-AC84-23C0F92AF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1B14470-0924-4251-B9EB-FBC0990A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A3E59A-16FD-445B-AB16-D4E27B92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99F301-B8B0-445D-B126-41C83790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03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ACB89-F6C6-4EB5-B2C0-3F0A370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ABEF5B-7973-4600-AE8F-3C595B19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F8EC2F-82A0-41FB-8B88-DE22AD86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0562E4-FE5E-45FF-8276-C5538B6A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BF31D7-4DE2-45F8-A664-F1887CFF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E36C69-BD26-4E95-B1DD-0AF62920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59799-E672-4F04-87AC-9AC2E7EC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04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96E65-B4B6-49D3-8475-BC97EAEF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6936F-5328-43BC-A032-A70F37BF3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D43FC0-0910-4DF9-9765-442275500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724F72-A110-412C-A4D8-E3D625E4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3CF7BD-4977-4252-A9A9-441F26C2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CD10CB-872B-45E7-ACB1-171DAA77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20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071F1-CF30-42DA-9D46-D32F7E68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391F1D-FC74-405C-A8EF-CECB5F17F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28CBE6-94AD-4E9E-A034-495DE1C75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707B3F-0D24-4B95-9A8A-2F089A40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0C2186-C601-454E-9A4B-5200D3ED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1A05E5-D2D2-4188-A314-2375E9D8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71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AE85F4-AF3B-4E52-B2D5-B6910A2C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3D6AF3-7203-4ECF-BC1B-9B629741C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75E21F-6392-4E1F-8B4A-5B6EF22CF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925D5-0932-4F9D-B3CE-35656F1739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3CC-6F38-4F66-87F6-9BBC8F71E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33219-B771-47E5-A3FD-72A1C5BBF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5B80-49A4-4404-9B43-670675B9C4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4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jp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 2">
            <a:extLst>
              <a:ext uri="{FF2B5EF4-FFF2-40B4-BE49-F238E27FC236}">
                <a16:creationId xmlns:a16="http://schemas.microsoft.com/office/drawing/2014/main" id="{61D3463F-C94F-400C-84ED-E6DF872E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09" y="5165722"/>
            <a:ext cx="4963586" cy="1021498"/>
          </a:xfrm>
        </p:spPr>
        <p:txBody>
          <a:bodyPr rtlCol="0">
            <a:normAutofit/>
          </a:bodyPr>
          <a:lstStyle/>
          <a:p>
            <a:pPr algn="ctr"/>
            <a:r>
              <a:rPr kumimoji="1" lang="zh-CN" altLang="en-US" dirty="0"/>
              <a:t>汇报人：</a:t>
            </a:r>
            <a:r>
              <a:rPr kumimoji="1" lang="en-US" altLang="zh-CN" dirty="0"/>
              <a:t>XXX</a:t>
            </a:r>
            <a:r>
              <a:rPr kumimoji="1" lang="zh-CN" altLang="en-US" dirty="0"/>
              <a:t>  日期：</a:t>
            </a:r>
            <a:r>
              <a:rPr kumimoji="1" lang="en-US" altLang="zh-CN" dirty="0"/>
              <a:t>XX</a:t>
            </a:r>
            <a:r>
              <a:rPr kumimoji="1" lang="zh-CN" altLang="en-US" dirty="0"/>
              <a:t>月</a:t>
            </a:r>
            <a:r>
              <a:rPr kumimoji="1" lang="en-US" altLang="zh-CN" dirty="0"/>
              <a:t>XX</a:t>
            </a:r>
            <a:r>
              <a:rPr kumimoji="1" lang="zh-CN" altLang="en-US" dirty="0"/>
              <a:t>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8CA8AC-490A-4E6C-87D4-E1B6CD662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1" b="20881"/>
          <a:stretch/>
        </p:blipFill>
        <p:spPr>
          <a:xfrm>
            <a:off x="0" y="-111337"/>
            <a:ext cx="12192000" cy="3990393"/>
          </a:xfrm>
          <a:prstGeom prst="rect">
            <a:avLst/>
          </a:prstGeom>
        </p:spPr>
      </p:pic>
      <p:pic>
        <p:nvPicPr>
          <p:cNvPr id="11" name="图片 10" descr="徽标&#10;&#10;低可信度描述已自动生成">
            <a:extLst>
              <a:ext uri="{FF2B5EF4-FFF2-40B4-BE49-F238E27FC236}">
                <a16:creationId xmlns:a16="http://schemas.microsoft.com/office/drawing/2014/main" id="{E78A82F4-3079-4465-8DCD-1C3B865B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855" y="5967644"/>
            <a:ext cx="1513145" cy="5908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EA00122-7E80-4646-B65C-8886B4801674}"/>
              </a:ext>
            </a:extLst>
          </p:cNvPr>
          <p:cNvSpPr/>
          <p:nvPr/>
        </p:nvSpPr>
        <p:spPr>
          <a:xfrm>
            <a:off x="-114300" y="1250705"/>
            <a:ext cx="12192000" cy="367264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  <a:gs pos="92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半闭框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474B2344-495A-4A01-9544-884D83C4DED5}"/>
              </a:ext>
            </a:extLst>
          </p:cNvPr>
          <p:cNvSpPr/>
          <p:nvPr/>
        </p:nvSpPr>
        <p:spPr>
          <a:xfrm rot="5400000" flipV="1">
            <a:off x="3546865" y="2935727"/>
            <a:ext cx="681482" cy="681482"/>
          </a:xfrm>
          <a:prstGeom prst="halfFrame">
            <a:avLst>
              <a:gd name="adj1" fmla="val 13725"/>
              <a:gd name="adj2" fmla="val 13725"/>
            </a:avLst>
          </a:prstGeom>
          <a:solidFill>
            <a:srgbClr val="9E0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半闭框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084F7B8C-CD86-4882-B507-2C48FDD03726}"/>
              </a:ext>
            </a:extLst>
          </p:cNvPr>
          <p:cNvSpPr/>
          <p:nvPr/>
        </p:nvSpPr>
        <p:spPr>
          <a:xfrm rot="5400000" flipH="1">
            <a:off x="7876840" y="3752832"/>
            <a:ext cx="681482" cy="681482"/>
          </a:xfrm>
          <a:prstGeom prst="halfFrame">
            <a:avLst>
              <a:gd name="adj1" fmla="val 13725"/>
              <a:gd name="adj2" fmla="val 13725"/>
            </a:avLst>
          </a:prstGeom>
          <a:solidFill>
            <a:srgbClr val="9E0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83CFCE2-D721-4101-B284-821EC3E35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8909" y="2876960"/>
            <a:ext cx="4999413" cy="1412890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6600" dirty="0"/>
              <a:t>请输入标题</a:t>
            </a:r>
            <a:endParaRPr lang="zh-cn" sz="6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0C347B-793C-467D-9745-8BBE225D0FC4}"/>
              </a:ext>
            </a:extLst>
          </p:cNvPr>
          <p:cNvSpPr/>
          <p:nvPr/>
        </p:nvSpPr>
        <p:spPr>
          <a:xfrm>
            <a:off x="0" y="-111337"/>
            <a:ext cx="12192000" cy="317748"/>
          </a:xfrm>
          <a:prstGeom prst="rect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CDEC15-E5C0-4210-BD4A-9BF64F93E9BD}"/>
              </a:ext>
            </a:extLst>
          </p:cNvPr>
          <p:cNvSpPr/>
          <p:nvPr/>
        </p:nvSpPr>
        <p:spPr>
          <a:xfrm>
            <a:off x="0" y="6539495"/>
            <a:ext cx="12192000" cy="317748"/>
          </a:xfrm>
          <a:prstGeom prst="rect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0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3ADC0B7-E5A2-4CCD-8E9F-BF28354D8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/>
          <a:stretch/>
        </p:blipFill>
        <p:spPr>
          <a:xfrm>
            <a:off x="4014788" y="578644"/>
            <a:ext cx="8177212" cy="52006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45B14B-80F5-493F-92CF-F96C8297DD92}"/>
              </a:ext>
            </a:extLst>
          </p:cNvPr>
          <p:cNvSpPr/>
          <p:nvPr/>
        </p:nvSpPr>
        <p:spPr>
          <a:xfrm rot="5400000">
            <a:off x="5151419" y="-822976"/>
            <a:ext cx="5648921" cy="8346776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  <a:gs pos="92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1912F4-D2D5-4E67-B124-2C783D337416}"/>
              </a:ext>
            </a:extLst>
          </p:cNvPr>
          <p:cNvSpPr/>
          <p:nvPr/>
        </p:nvSpPr>
        <p:spPr>
          <a:xfrm>
            <a:off x="736423" y="2110327"/>
            <a:ext cx="3479700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XXXXXXXXXXXXXXXXXXXXXXXXXXXXXXXXXXXXXXXXXXXXXXXXXXXXXXXXXXXXXXXX</a:t>
            </a:r>
            <a:endParaRPr lang="zh-CN" altLang="en-US" sz="1400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50E5DC-3610-4268-99F6-3B27121E5C69}"/>
              </a:ext>
            </a:extLst>
          </p:cNvPr>
          <p:cNvSpPr/>
          <p:nvPr/>
        </p:nvSpPr>
        <p:spPr>
          <a:xfrm>
            <a:off x="786430" y="1273559"/>
            <a:ext cx="3479700" cy="836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+mj-lt"/>
                <a:ea typeface="微软雅黑 Light" panose="020B0502040204020203" pitchFamily="34" charset="-122"/>
              </a:rPr>
              <a:t>请输入内容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50FEB99-B881-4108-B37E-F0F2BA2D816C}"/>
              </a:ext>
            </a:extLst>
          </p:cNvPr>
          <p:cNvSpPr/>
          <p:nvPr/>
        </p:nvSpPr>
        <p:spPr>
          <a:xfrm>
            <a:off x="11551445" y="6278701"/>
            <a:ext cx="486432" cy="4864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6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 2">
            <a:extLst>
              <a:ext uri="{FF2B5EF4-FFF2-40B4-BE49-F238E27FC236}">
                <a16:creationId xmlns:a16="http://schemas.microsoft.com/office/drawing/2014/main" id="{61D3463F-C94F-400C-84ED-E6DF872E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09" y="5165722"/>
            <a:ext cx="4963586" cy="1021498"/>
          </a:xfrm>
        </p:spPr>
        <p:txBody>
          <a:bodyPr rtlCol="0">
            <a:normAutofit/>
          </a:bodyPr>
          <a:lstStyle/>
          <a:p>
            <a:pPr algn="ctr"/>
            <a:r>
              <a:rPr kumimoji="1" lang="zh-CN" altLang="en-US" dirty="0"/>
              <a:t>汇报人：</a:t>
            </a:r>
            <a:r>
              <a:rPr kumimoji="1" lang="en-US" altLang="zh-CN" dirty="0"/>
              <a:t>XXX</a:t>
            </a:r>
            <a:r>
              <a:rPr kumimoji="1" lang="zh-CN" altLang="en-US" dirty="0"/>
              <a:t>  日期：</a:t>
            </a:r>
            <a:r>
              <a:rPr kumimoji="1" lang="en-US" altLang="zh-CN" dirty="0"/>
              <a:t>XX</a:t>
            </a:r>
            <a:r>
              <a:rPr kumimoji="1" lang="zh-CN" altLang="en-US" dirty="0"/>
              <a:t>月</a:t>
            </a:r>
            <a:r>
              <a:rPr kumimoji="1" lang="en-US" altLang="zh-CN" dirty="0"/>
              <a:t>XX</a:t>
            </a:r>
            <a:r>
              <a:rPr kumimoji="1" lang="zh-CN" altLang="en-US" dirty="0"/>
              <a:t>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8CA8AC-490A-4E6C-87D4-E1B6CD662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8" b="20908"/>
          <a:stretch/>
        </p:blipFill>
        <p:spPr>
          <a:xfrm>
            <a:off x="0" y="-111337"/>
            <a:ext cx="12192000" cy="3990393"/>
          </a:xfrm>
          <a:prstGeom prst="rect">
            <a:avLst/>
          </a:prstGeom>
        </p:spPr>
      </p:pic>
      <p:pic>
        <p:nvPicPr>
          <p:cNvPr id="11" name="图片 10" descr="徽标&#10;&#10;低可信度描述已自动生成">
            <a:extLst>
              <a:ext uri="{FF2B5EF4-FFF2-40B4-BE49-F238E27FC236}">
                <a16:creationId xmlns:a16="http://schemas.microsoft.com/office/drawing/2014/main" id="{E78A82F4-3079-4465-8DCD-1C3B865B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855" y="5967644"/>
            <a:ext cx="1513145" cy="5908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EA00122-7E80-4646-B65C-8886B4801674}"/>
              </a:ext>
            </a:extLst>
          </p:cNvPr>
          <p:cNvSpPr/>
          <p:nvPr/>
        </p:nvSpPr>
        <p:spPr>
          <a:xfrm>
            <a:off x="0" y="440486"/>
            <a:ext cx="12192000" cy="367264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  <a:gs pos="92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半闭框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474B2344-495A-4A01-9544-884D83C4DED5}"/>
              </a:ext>
            </a:extLst>
          </p:cNvPr>
          <p:cNvSpPr/>
          <p:nvPr/>
        </p:nvSpPr>
        <p:spPr>
          <a:xfrm rot="5400000" flipV="1">
            <a:off x="3546865" y="2935727"/>
            <a:ext cx="681482" cy="681482"/>
          </a:xfrm>
          <a:prstGeom prst="halfFrame">
            <a:avLst>
              <a:gd name="adj1" fmla="val 13725"/>
              <a:gd name="adj2" fmla="val 13725"/>
            </a:avLst>
          </a:prstGeom>
          <a:solidFill>
            <a:srgbClr val="9E0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半闭框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084F7B8C-CD86-4882-B507-2C48FDD03726}"/>
              </a:ext>
            </a:extLst>
          </p:cNvPr>
          <p:cNvSpPr/>
          <p:nvPr/>
        </p:nvSpPr>
        <p:spPr>
          <a:xfrm rot="5400000" flipH="1">
            <a:off x="7876840" y="3752832"/>
            <a:ext cx="681482" cy="681482"/>
          </a:xfrm>
          <a:prstGeom prst="halfFrame">
            <a:avLst>
              <a:gd name="adj1" fmla="val 13725"/>
              <a:gd name="adj2" fmla="val 13725"/>
            </a:avLst>
          </a:prstGeom>
          <a:solidFill>
            <a:srgbClr val="9E0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83CFCE2-D721-4101-B284-821EC3E35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8909" y="2876960"/>
            <a:ext cx="4999413" cy="1412890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6600" dirty="0"/>
              <a:t>谢谢观看</a:t>
            </a:r>
            <a:endParaRPr lang="zh-cn" sz="6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0C347B-793C-467D-9745-8BBE225D0FC4}"/>
              </a:ext>
            </a:extLst>
          </p:cNvPr>
          <p:cNvSpPr/>
          <p:nvPr/>
        </p:nvSpPr>
        <p:spPr>
          <a:xfrm>
            <a:off x="0" y="-111337"/>
            <a:ext cx="12192000" cy="317748"/>
          </a:xfrm>
          <a:prstGeom prst="rect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CDEC15-E5C0-4210-BD4A-9BF64F93E9BD}"/>
              </a:ext>
            </a:extLst>
          </p:cNvPr>
          <p:cNvSpPr/>
          <p:nvPr/>
        </p:nvSpPr>
        <p:spPr>
          <a:xfrm>
            <a:off x="0" y="6539495"/>
            <a:ext cx="12192000" cy="317748"/>
          </a:xfrm>
          <a:prstGeom prst="rect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67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17">
            <a:extLst>
              <a:ext uri="{FF2B5EF4-FFF2-40B4-BE49-F238E27FC236}">
                <a16:creationId xmlns:a16="http://schemas.microsoft.com/office/drawing/2014/main" id="{1EB0BA3A-5796-46A7-BFB8-18536EFB627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-1728787" y="0"/>
            <a:ext cx="7602935" cy="6858000"/>
          </a:xfrm>
          <a:custGeom>
            <a:avLst/>
            <a:gdLst>
              <a:gd name="T0" fmla="*/ 0 w 5437991"/>
              <a:gd name="T1" fmla="*/ 0 h 6858000"/>
              <a:gd name="T2" fmla="*/ 5433976 w 5437991"/>
              <a:gd name="T3" fmla="*/ 0 h 6858000"/>
              <a:gd name="T4" fmla="*/ 1631922 w 5437991"/>
              <a:gd name="T5" fmla="*/ 6858000 h 6858000"/>
              <a:gd name="T6" fmla="*/ 0 w 5437991"/>
              <a:gd name="T7" fmla="*/ 6858000 h 6858000"/>
              <a:gd name="T8" fmla="*/ 0 w 543799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0 w 5437991"/>
              <a:gd name="connsiteY0" fmla="*/ 0 h 6858000"/>
              <a:gd name="connsiteX1" fmla="*/ 5437991 w 5437991"/>
              <a:gd name="connsiteY1" fmla="*/ 0 h 6858000"/>
              <a:gd name="connsiteX2" fmla="*/ 2154302 w 5437991"/>
              <a:gd name="connsiteY2" fmla="*/ 6822281 h 6858000"/>
              <a:gd name="connsiteX3" fmla="*/ 0 w 5437991"/>
              <a:gd name="connsiteY3" fmla="*/ 6858000 h 6858000"/>
              <a:gd name="connsiteX4" fmla="*/ 0 w 54379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7991" h="6858000">
                <a:moveTo>
                  <a:pt x="0" y="0"/>
                </a:moveTo>
                <a:lnTo>
                  <a:pt x="5437991" y="0"/>
                </a:lnTo>
                <a:lnTo>
                  <a:pt x="2154302" y="68222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" name="椭圆 25">
            <a:extLst>
              <a:ext uri="{FF2B5EF4-FFF2-40B4-BE49-F238E27FC236}">
                <a16:creationId xmlns:a16="http://schemas.microsoft.com/office/drawing/2014/main" id="{9F7C09BD-0E2A-4EC8-B7BB-44A0BEC936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89364" y="1955799"/>
            <a:ext cx="736600" cy="7350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椭圆 28">
            <a:extLst>
              <a:ext uri="{FF2B5EF4-FFF2-40B4-BE49-F238E27FC236}">
                <a16:creationId xmlns:a16="http://schemas.microsoft.com/office/drawing/2014/main" id="{F7FC9F54-1160-4E11-AE02-BA9F5C8419A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06764" y="2813049"/>
            <a:ext cx="736600" cy="736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椭圆 29">
            <a:extLst>
              <a:ext uri="{FF2B5EF4-FFF2-40B4-BE49-F238E27FC236}">
                <a16:creationId xmlns:a16="http://schemas.microsoft.com/office/drawing/2014/main" id="{007F3E30-9FCF-4822-8462-92CC4D4F627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43214" y="3690936"/>
            <a:ext cx="735012" cy="736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椭圆 30">
            <a:extLst>
              <a:ext uri="{FF2B5EF4-FFF2-40B4-BE49-F238E27FC236}">
                <a16:creationId xmlns:a16="http://schemas.microsoft.com/office/drawing/2014/main" id="{2F2B5585-0C27-4524-90E2-A844AC5A263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70139" y="4559299"/>
            <a:ext cx="735012" cy="7350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椭圆 31">
            <a:extLst>
              <a:ext uri="{FF2B5EF4-FFF2-40B4-BE49-F238E27FC236}">
                <a16:creationId xmlns:a16="http://schemas.microsoft.com/office/drawing/2014/main" id="{E0997B66-77FB-47C9-8E7F-373D4DBFC45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43339" y="2008186"/>
            <a:ext cx="628650" cy="6302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3" name="椭圆 32">
            <a:extLst>
              <a:ext uri="{FF2B5EF4-FFF2-40B4-BE49-F238E27FC236}">
                <a16:creationId xmlns:a16="http://schemas.microsoft.com/office/drawing/2014/main" id="{38491D30-63D6-4732-A97A-867A19133BE7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59151" y="2867024"/>
            <a:ext cx="630238" cy="6286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4" name="椭圆 33">
            <a:extLst>
              <a:ext uri="{FF2B5EF4-FFF2-40B4-BE49-F238E27FC236}">
                <a16:creationId xmlns:a16="http://schemas.microsoft.com/office/drawing/2014/main" id="{883C17F6-CFC0-4260-A3C2-E4EA20005AF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895601" y="3743325"/>
            <a:ext cx="630238" cy="63023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5" name="椭圆 34">
            <a:extLst>
              <a:ext uri="{FF2B5EF4-FFF2-40B4-BE49-F238E27FC236}">
                <a16:creationId xmlns:a16="http://schemas.microsoft.com/office/drawing/2014/main" id="{76BF9148-6CE4-426C-96E1-AC5E0C1EDEA8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22526" y="4603750"/>
            <a:ext cx="630238" cy="63023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13F6AA-34BD-496B-8D87-18E0B290B241}"/>
              </a:ext>
            </a:extLst>
          </p:cNvPr>
          <p:cNvSpPr txBox="1"/>
          <p:nvPr/>
        </p:nvSpPr>
        <p:spPr>
          <a:xfrm>
            <a:off x="4565450" y="2159138"/>
            <a:ext cx="620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C3B38"/>
                </a:solidFill>
              </a:rPr>
              <a:t>请输入内容</a:t>
            </a:r>
          </a:p>
          <a:p>
            <a:endParaRPr lang="zh-CN" altLang="en-US" sz="2000" dirty="0">
              <a:solidFill>
                <a:srgbClr val="2C3B38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D47682-BD07-4E40-AD4A-4AD355B8273B}"/>
              </a:ext>
            </a:extLst>
          </p:cNvPr>
          <p:cNvSpPr txBox="1"/>
          <p:nvPr/>
        </p:nvSpPr>
        <p:spPr>
          <a:xfrm>
            <a:off x="4029669" y="3059250"/>
            <a:ext cx="620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C3B38"/>
                </a:solidFill>
              </a:rPr>
              <a:t>请输入内容</a:t>
            </a:r>
          </a:p>
          <a:p>
            <a:endParaRPr lang="zh-CN" altLang="en-US" sz="2000" dirty="0">
              <a:solidFill>
                <a:srgbClr val="2C3B38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07D168-A63E-497F-A860-53C53F9BEF67}"/>
              </a:ext>
            </a:extLst>
          </p:cNvPr>
          <p:cNvSpPr txBox="1"/>
          <p:nvPr/>
        </p:nvSpPr>
        <p:spPr>
          <a:xfrm>
            <a:off x="3572469" y="3909357"/>
            <a:ext cx="620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C3B38"/>
                </a:solidFill>
              </a:rPr>
              <a:t>请输入内容</a:t>
            </a:r>
          </a:p>
          <a:p>
            <a:endParaRPr lang="zh-CN" altLang="en-US" sz="2000" dirty="0">
              <a:solidFill>
                <a:srgbClr val="2C3B38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321F9B-42C1-491D-857E-3F8162AFF2C1}"/>
              </a:ext>
            </a:extLst>
          </p:cNvPr>
          <p:cNvSpPr txBox="1"/>
          <p:nvPr/>
        </p:nvSpPr>
        <p:spPr>
          <a:xfrm>
            <a:off x="3165275" y="4780894"/>
            <a:ext cx="620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C3B38"/>
                </a:solidFill>
              </a:rPr>
              <a:t>请输入内容</a:t>
            </a:r>
          </a:p>
          <a:p>
            <a:endParaRPr lang="zh-CN" altLang="en-US" sz="2000" dirty="0">
              <a:solidFill>
                <a:srgbClr val="2C3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9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6CF1C07-C20F-4A2F-A59D-737C93878584}"/>
              </a:ext>
            </a:extLst>
          </p:cNvPr>
          <p:cNvGrpSpPr/>
          <p:nvPr/>
        </p:nvGrpSpPr>
        <p:grpSpPr>
          <a:xfrm>
            <a:off x="872197" y="787791"/>
            <a:ext cx="10564837" cy="5135879"/>
            <a:chOff x="872197" y="787791"/>
            <a:chExt cx="10564837" cy="5135879"/>
          </a:xfrm>
          <a:solidFill>
            <a:schemeClr val="bg1">
              <a:lumMod val="95000"/>
            </a:schemeClr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353ED8E-43A8-400D-B981-3C73339CD715}"/>
                </a:ext>
              </a:extLst>
            </p:cNvPr>
            <p:cNvSpPr/>
            <p:nvPr/>
          </p:nvSpPr>
          <p:spPr>
            <a:xfrm>
              <a:off x="872197" y="787791"/>
              <a:ext cx="10564837" cy="513587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4D86EF4-1A4B-4D2B-BCF4-4EA21F86C21C}"/>
                </a:ext>
              </a:extLst>
            </p:cNvPr>
            <p:cNvSpPr/>
            <p:nvPr/>
          </p:nvSpPr>
          <p:spPr>
            <a:xfrm>
              <a:off x="1041009" y="926836"/>
              <a:ext cx="8651631" cy="4881490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B8E9876-B3F8-4A1E-A059-B3A7744F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r="15665"/>
          <a:stretch/>
        </p:blipFill>
        <p:spPr>
          <a:xfrm>
            <a:off x="5474494" y="466098"/>
            <a:ext cx="7234238" cy="59258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39A9A3-C7D7-404B-89D2-DB3A7B30D4FD}"/>
              </a:ext>
            </a:extLst>
          </p:cNvPr>
          <p:cNvSpPr txBox="1"/>
          <p:nvPr/>
        </p:nvSpPr>
        <p:spPr>
          <a:xfrm>
            <a:off x="1545994" y="3575225"/>
            <a:ext cx="3711806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Impact" panose="020B0806030902050204" pitchFamily="34" charset="0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1E6082-8639-4447-9CC7-9D930CCCF8F4}"/>
              </a:ext>
            </a:extLst>
          </p:cNvPr>
          <p:cNvSpPr txBox="1"/>
          <p:nvPr/>
        </p:nvSpPr>
        <p:spPr>
          <a:xfrm>
            <a:off x="2705703" y="2305373"/>
            <a:ext cx="1264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C00000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t>0 1</a:t>
            </a:r>
            <a:endParaRPr lang="zh-CN" altLang="en-US" sz="7200" dirty="0">
              <a:solidFill>
                <a:srgbClr val="C00000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7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86655B81-2019-436A-9A83-F5D9CFC58120}"/>
              </a:ext>
            </a:extLst>
          </p:cNvPr>
          <p:cNvSpPr/>
          <p:nvPr/>
        </p:nvSpPr>
        <p:spPr>
          <a:xfrm>
            <a:off x="3905264" y="-35718"/>
            <a:ext cx="8286736" cy="6000750"/>
          </a:xfrm>
          <a:custGeom>
            <a:avLst/>
            <a:gdLst>
              <a:gd name="connsiteX0" fmla="*/ 0 w 4814888"/>
              <a:gd name="connsiteY0" fmla="*/ 14288 h 6893719"/>
              <a:gd name="connsiteX1" fmla="*/ 4814888 w 4814888"/>
              <a:gd name="connsiteY1" fmla="*/ 6893719 h 6893719"/>
              <a:gd name="connsiteX2" fmla="*/ 4814888 w 4814888"/>
              <a:gd name="connsiteY2" fmla="*/ 0 h 6893719"/>
              <a:gd name="connsiteX3" fmla="*/ 0 w 4814888"/>
              <a:gd name="connsiteY3" fmla="*/ 14288 h 689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888" h="6893719">
                <a:moveTo>
                  <a:pt x="0" y="14288"/>
                </a:moveTo>
                <a:lnTo>
                  <a:pt x="4814888" y="6893719"/>
                </a:lnTo>
                <a:lnTo>
                  <a:pt x="4814888" y="0"/>
                </a:lnTo>
                <a:lnTo>
                  <a:pt x="0" y="14288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33612B-716E-4889-AAA3-1EAB7B8B3CAC}"/>
              </a:ext>
            </a:extLst>
          </p:cNvPr>
          <p:cNvSpPr txBox="1"/>
          <p:nvPr/>
        </p:nvSpPr>
        <p:spPr>
          <a:xfrm>
            <a:off x="215617" y="1692376"/>
            <a:ext cx="5069492" cy="44824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请输入您的标题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2BCD275-07FC-4E06-B7D4-3BF4845B7414}"/>
              </a:ext>
            </a:extLst>
          </p:cNvPr>
          <p:cNvGrpSpPr/>
          <p:nvPr/>
        </p:nvGrpSpPr>
        <p:grpSpPr>
          <a:xfrm>
            <a:off x="341730" y="2226901"/>
            <a:ext cx="3985008" cy="0"/>
            <a:chOff x="977524" y="1315098"/>
            <a:chExt cx="3985008" cy="0"/>
          </a:xfrm>
        </p:grpSpPr>
        <p:cxnSp>
          <p:nvCxnSpPr>
            <p:cNvPr id="4" name="直接连接符 14">
              <a:extLst>
                <a:ext uri="{FF2B5EF4-FFF2-40B4-BE49-F238E27FC236}">
                  <a16:creationId xmlns:a16="http://schemas.microsoft.com/office/drawing/2014/main" id="{64DC2CCB-3871-4C99-A141-F8499A79C005}"/>
                </a:ext>
              </a:extLst>
            </p:cNvPr>
            <p:cNvCxnSpPr>
              <a:cxnSpLocks/>
            </p:cNvCxnSpPr>
            <p:nvPr/>
          </p:nvCxnSpPr>
          <p:spPr>
            <a:xfrm>
              <a:off x="1765517" y="1315098"/>
              <a:ext cx="3197015" cy="0"/>
            </a:xfrm>
            <a:prstGeom prst="line">
              <a:avLst/>
            </a:prstGeom>
            <a:ln w="3492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4">
              <a:extLst>
                <a:ext uri="{FF2B5EF4-FFF2-40B4-BE49-F238E27FC236}">
                  <a16:creationId xmlns:a16="http://schemas.microsoft.com/office/drawing/2014/main" id="{C2D79399-B8EB-47F5-A494-5FA8CDB6687B}"/>
                </a:ext>
              </a:extLst>
            </p:cNvPr>
            <p:cNvCxnSpPr>
              <a:cxnSpLocks/>
            </p:cNvCxnSpPr>
            <p:nvPr/>
          </p:nvCxnSpPr>
          <p:spPr>
            <a:xfrm>
              <a:off x="977524" y="1315098"/>
              <a:ext cx="761259" cy="0"/>
            </a:xfrm>
            <a:prstGeom prst="line">
              <a:avLst/>
            </a:prstGeom>
            <a:ln w="34925" cap="rnd">
              <a:solidFill>
                <a:srgbClr val="B01F2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4BDFB9E5-76FC-4AD8-AE5D-FA9E8F472776}"/>
              </a:ext>
            </a:extLst>
          </p:cNvPr>
          <p:cNvSpPr/>
          <p:nvPr/>
        </p:nvSpPr>
        <p:spPr>
          <a:xfrm>
            <a:off x="1506161" y="3273517"/>
            <a:ext cx="553644" cy="553644"/>
          </a:xfrm>
          <a:prstGeom prst="ellipse">
            <a:avLst/>
          </a:prstGeom>
          <a:solidFill>
            <a:srgbClr val="B0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D015BA-4128-4767-922D-257A906482DA}"/>
              </a:ext>
            </a:extLst>
          </p:cNvPr>
          <p:cNvSpPr txBox="1"/>
          <p:nvPr/>
        </p:nvSpPr>
        <p:spPr bwMode="auto">
          <a:xfrm>
            <a:off x="2324628" y="3349194"/>
            <a:ext cx="1915273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600" b="1" dirty="0"/>
              <a:t>请输入您的内容</a:t>
            </a:r>
            <a:endParaRPr lang="en-US" altLang="zh-CN" sz="1600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47E900-37FC-4461-92EB-2CFCAA7BDC8A}"/>
              </a:ext>
            </a:extLst>
          </p:cNvPr>
          <p:cNvSpPr/>
          <p:nvPr/>
        </p:nvSpPr>
        <p:spPr>
          <a:xfrm>
            <a:off x="4433822" y="3273517"/>
            <a:ext cx="553644" cy="553644"/>
          </a:xfrm>
          <a:prstGeom prst="ellipse">
            <a:avLst/>
          </a:prstGeom>
          <a:solidFill>
            <a:srgbClr val="B0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42C02B-03CB-482E-9C03-978132DD0639}"/>
              </a:ext>
            </a:extLst>
          </p:cNvPr>
          <p:cNvSpPr txBox="1"/>
          <p:nvPr/>
        </p:nvSpPr>
        <p:spPr bwMode="auto">
          <a:xfrm>
            <a:off x="5252289" y="3349194"/>
            <a:ext cx="1915273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600" b="1" dirty="0"/>
              <a:t>请输入您的内容</a:t>
            </a:r>
            <a:endParaRPr lang="en-US" altLang="zh-CN" sz="1600" b="1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D3AE7562-A903-4F27-8F25-5630F8FF8356}"/>
              </a:ext>
            </a:extLst>
          </p:cNvPr>
          <p:cNvSpPr/>
          <p:nvPr/>
        </p:nvSpPr>
        <p:spPr>
          <a:xfrm>
            <a:off x="2410384" y="3961622"/>
            <a:ext cx="290488" cy="290488"/>
          </a:xfrm>
          <a:prstGeom prst="ellipse">
            <a:avLst/>
          </a:prstGeom>
          <a:solidFill>
            <a:srgbClr val="B0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D43EFB2-B789-4AAC-89FC-5D84564703C5}"/>
              </a:ext>
            </a:extLst>
          </p:cNvPr>
          <p:cNvSpPr txBox="1"/>
          <p:nvPr/>
        </p:nvSpPr>
        <p:spPr bwMode="auto">
          <a:xfrm>
            <a:off x="2991360" y="3905720"/>
            <a:ext cx="1915273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请输入您的内容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2B0B6629-6342-44D7-89E4-2BA8AD804539}"/>
              </a:ext>
            </a:extLst>
          </p:cNvPr>
          <p:cNvSpPr/>
          <p:nvPr/>
        </p:nvSpPr>
        <p:spPr>
          <a:xfrm>
            <a:off x="5310746" y="3961622"/>
            <a:ext cx="290488" cy="290488"/>
          </a:xfrm>
          <a:prstGeom prst="ellipse">
            <a:avLst/>
          </a:prstGeom>
          <a:solidFill>
            <a:srgbClr val="B0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CBD5EFD-C19A-40B4-9FC5-BE89F857217C}"/>
              </a:ext>
            </a:extLst>
          </p:cNvPr>
          <p:cNvSpPr txBox="1"/>
          <p:nvPr/>
        </p:nvSpPr>
        <p:spPr bwMode="auto">
          <a:xfrm>
            <a:off x="5891722" y="3905720"/>
            <a:ext cx="1915273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请输入您的内容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10FA706-D15B-446B-804D-40B9EE271E75}"/>
              </a:ext>
            </a:extLst>
          </p:cNvPr>
          <p:cNvSpPr/>
          <p:nvPr/>
        </p:nvSpPr>
        <p:spPr>
          <a:xfrm>
            <a:off x="7262747" y="3273517"/>
            <a:ext cx="553644" cy="553644"/>
          </a:xfrm>
          <a:prstGeom prst="ellipse">
            <a:avLst/>
          </a:prstGeom>
          <a:solidFill>
            <a:srgbClr val="B0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EE2D6B9-7560-420B-B89F-70C145E1A94D}"/>
              </a:ext>
            </a:extLst>
          </p:cNvPr>
          <p:cNvSpPr txBox="1"/>
          <p:nvPr/>
        </p:nvSpPr>
        <p:spPr bwMode="auto">
          <a:xfrm>
            <a:off x="8081214" y="3349194"/>
            <a:ext cx="1915273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600" b="1" dirty="0"/>
              <a:t>请输入您的内容</a:t>
            </a:r>
            <a:endParaRPr lang="en-US" altLang="zh-CN" sz="1600" b="1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23EBE5E-07B1-4791-9D68-CEB7C1C31014}"/>
              </a:ext>
            </a:extLst>
          </p:cNvPr>
          <p:cNvSpPr/>
          <p:nvPr/>
        </p:nvSpPr>
        <p:spPr>
          <a:xfrm>
            <a:off x="8139671" y="3961622"/>
            <a:ext cx="290488" cy="290488"/>
          </a:xfrm>
          <a:prstGeom prst="ellipse">
            <a:avLst/>
          </a:prstGeom>
          <a:solidFill>
            <a:srgbClr val="B0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47492A2-6CC3-420F-AE0C-6C3CAF42B30E}"/>
              </a:ext>
            </a:extLst>
          </p:cNvPr>
          <p:cNvSpPr txBox="1"/>
          <p:nvPr/>
        </p:nvSpPr>
        <p:spPr bwMode="auto">
          <a:xfrm>
            <a:off x="8755181" y="3905720"/>
            <a:ext cx="1915273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请输入您的内容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3BAE8148-20BD-4898-82A4-D25CD382F4BD}"/>
              </a:ext>
            </a:extLst>
          </p:cNvPr>
          <p:cNvSpPr/>
          <p:nvPr/>
        </p:nvSpPr>
        <p:spPr>
          <a:xfrm>
            <a:off x="7079456" y="614363"/>
            <a:ext cx="4586288" cy="5800725"/>
          </a:xfrm>
          <a:custGeom>
            <a:avLst/>
            <a:gdLst>
              <a:gd name="connsiteX0" fmla="*/ 0 w 4586288"/>
              <a:gd name="connsiteY0" fmla="*/ 0 h 5800725"/>
              <a:gd name="connsiteX1" fmla="*/ 4586288 w 4586288"/>
              <a:gd name="connsiteY1" fmla="*/ 0 h 5800725"/>
              <a:gd name="connsiteX2" fmla="*/ 4586288 w 4586288"/>
              <a:gd name="connsiteY2" fmla="*/ 5800725 h 5800725"/>
              <a:gd name="connsiteX3" fmla="*/ 4507707 w 4586288"/>
              <a:gd name="connsiteY3" fmla="*/ 5800725 h 580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6288" h="5800725">
                <a:moveTo>
                  <a:pt x="0" y="0"/>
                </a:moveTo>
                <a:lnTo>
                  <a:pt x="4586288" y="0"/>
                </a:lnTo>
                <a:lnTo>
                  <a:pt x="4586288" y="5800725"/>
                </a:lnTo>
                <a:lnTo>
                  <a:pt x="4507707" y="580072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586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28CF80-369B-414D-A36A-82DE5EAD0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7" r="16077"/>
          <a:stretch/>
        </p:blipFill>
        <p:spPr>
          <a:xfrm>
            <a:off x="0" y="-71438"/>
            <a:ext cx="8336979" cy="69294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F1E84D3-6197-4BB6-A014-0C581F7C102E}"/>
              </a:ext>
            </a:extLst>
          </p:cNvPr>
          <p:cNvSpPr/>
          <p:nvPr/>
        </p:nvSpPr>
        <p:spPr>
          <a:xfrm>
            <a:off x="3729551" y="1474584"/>
            <a:ext cx="8310067" cy="429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B6571-6D88-46EC-BF45-4C60ADB06CAE}"/>
              </a:ext>
            </a:extLst>
          </p:cNvPr>
          <p:cNvSpPr txBox="1"/>
          <p:nvPr/>
        </p:nvSpPr>
        <p:spPr>
          <a:xfrm>
            <a:off x="6096000" y="3746675"/>
            <a:ext cx="3711806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Impact" panose="020B0806030902050204" pitchFamily="34" charset="0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B68786-4ABB-4E01-9216-4DE95F2B9218}"/>
              </a:ext>
            </a:extLst>
          </p:cNvPr>
          <p:cNvSpPr txBox="1"/>
          <p:nvPr/>
        </p:nvSpPr>
        <p:spPr>
          <a:xfrm>
            <a:off x="7211299" y="2476823"/>
            <a:ext cx="135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C00000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t>0 2</a:t>
            </a:r>
            <a:endParaRPr lang="zh-CN" altLang="en-US" sz="7200" dirty="0">
              <a:solidFill>
                <a:srgbClr val="C00000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67E0F1-1406-4F17-A51C-C00A6C7AD7C6}"/>
              </a:ext>
            </a:extLst>
          </p:cNvPr>
          <p:cNvSpPr/>
          <p:nvPr/>
        </p:nvSpPr>
        <p:spPr>
          <a:xfrm>
            <a:off x="3957638" y="1657350"/>
            <a:ext cx="7886700" cy="3914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74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F5F295BD-FB1A-4CDE-AE44-25CF57142C45}"/>
              </a:ext>
            </a:extLst>
          </p:cNvPr>
          <p:cNvCxnSpPr/>
          <p:nvPr/>
        </p:nvCxnSpPr>
        <p:spPr>
          <a:xfrm>
            <a:off x="5506632" y="4682784"/>
            <a:ext cx="117873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D8D6D29-062C-4471-A9B9-4341DE6D02A0}"/>
              </a:ext>
            </a:extLst>
          </p:cNvPr>
          <p:cNvSpPr/>
          <p:nvPr/>
        </p:nvSpPr>
        <p:spPr>
          <a:xfrm>
            <a:off x="1499924" y="4715108"/>
            <a:ext cx="9192149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+mj-lt"/>
                <a:ea typeface="微软雅黑 Light" panose="020B0502040204020203" pitchFamily="34" charset="-122"/>
              </a:rPr>
              <a:t>请输入内容</a:t>
            </a:r>
            <a:endParaRPr lang="en-US" altLang="zh-CN" b="1" dirty="0">
              <a:latin typeface="+mj-lt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b="1" dirty="0">
              <a:latin typeface="+mj-lt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203612-2B64-45A2-9D9A-28B2FD6A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2" b="20722"/>
          <a:stretch/>
        </p:blipFill>
        <p:spPr>
          <a:xfrm>
            <a:off x="1403302" y="900333"/>
            <a:ext cx="2470452" cy="3136449"/>
          </a:xfrm>
          <a:prstGeom prst="rect">
            <a:avLst/>
          </a:prstGeom>
          <a:ln w="28575">
            <a:solidFill>
              <a:schemeClr val="bg1"/>
            </a:solidFill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4D2A55-6295-4470-A17A-9D8308693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5" b="20735"/>
          <a:stretch/>
        </p:blipFill>
        <p:spPr>
          <a:xfrm>
            <a:off x="4610798" y="586876"/>
            <a:ext cx="2928366" cy="3717810"/>
          </a:xfrm>
          <a:prstGeom prst="rect">
            <a:avLst/>
          </a:prstGeom>
          <a:ln w="28575">
            <a:solidFill>
              <a:schemeClr val="bg1"/>
            </a:solidFill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D6ED66-E2C3-401F-B937-244D7913A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7" b="20747"/>
          <a:stretch/>
        </p:blipFill>
        <p:spPr>
          <a:xfrm>
            <a:off x="8341037" y="900333"/>
            <a:ext cx="2470452" cy="3136449"/>
          </a:xfrm>
          <a:prstGeom prst="rect">
            <a:avLst/>
          </a:prstGeom>
          <a:ln w="28575">
            <a:solidFill>
              <a:schemeClr val="bg1"/>
            </a:solidFill>
          </a:ln>
          <a:effectLst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444446-BDCC-448E-9ED4-BAE4D754DEBB}"/>
              </a:ext>
            </a:extLst>
          </p:cNvPr>
          <p:cNvSpPr/>
          <p:nvPr/>
        </p:nvSpPr>
        <p:spPr>
          <a:xfrm>
            <a:off x="3636863" y="5153209"/>
            <a:ext cx="4549875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XXXXXXXXXXXXXXXXXXXXXXXXXXXXXXXXXXXXXXXXXXXXXXXXXXXXXXXXXXXXXXXXXXXXXXXXXXXXXXXXXXXXXXXXXXXXXXXXXXXXXXXXXXXXXXXXXXXXXXXXXXXXXXXXX</a:t>
            </a:r>
            <a:endParaRPr lang="zh-CN" altLang="en-US" sz="1400" dirty="0">
              <a:latin typeface="+mj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83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3F887AC-FCE0-4B85-843F-465CED7EF887}"/>
              </a:ext>
            </a:extLst>
          </p:cNvPr>
          <p:cNvSpPr/>
          <p:nvPr/>
        </p:nvSpPr>
        <p:spPr>
          <a:xfrm>
            <a:off x="766763" y="644450"/>
            <a:ext cx="10658474" cy="3033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E50341-A5DB-49CB-8AC0-529191986A0C}"/>
              </a:ext>
            </a:extLst>
          </p:cNvPr>
          <p:cNvSpPr txBox="1"/>
          <p:nvPr/>
        </p:nvSpPr>
        <p:spPr>
          <a:xfrm>
            <a:off x="4224337" y="2453656"/>
            <a:ext cx="3711806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j-lt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BE66FF1-32AE-4C55-9F45-4D1AC49E77FC}"/>
              </a:ext>
            </a:extLst>
          </p:cNvPr>
          <p:cNvSpPr txBox="1"/>
          <p:nvPr/>
        </p:nvSpPr>
        <p:spPr>
          <a:xfrm>
            <a:off x="5339636" y="1183804"/>
            <a:ext cx="135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C00000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t>0 3</a:t>
            </a:r>
            <a:endParaRPr lang="zh-CN" altLang="en-US" sz="7200" dirty="0">
              <a:solidFill>
                <a:srgbClr val="C00000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1A61CAB-5DAE-4463-828E-569626B09DE8}"/>
              </a:ext>
            </a:extLst>
          </p:cNvPr>
          <p:cNvCxnSpPr>
            <a:cxnSpLocks/>
          </p:cNvCxnSpPr>
          <p:nvPr/>
        </p:nvCxnSpPr>
        <p:spPr>
          <a:xfrm>
            <a:off x="340519" y="2746043"/>
            <a:ext cx="2352675" cy="11616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46BB49F-E90D-4AE6-8CB1-14A37971789D}"/>
              </a:ext>
            </a:extLst>
          </p:cNvPr>
          <p:cNvCxnSpPr>
            <a:cxnSpLocks/>
          </p:cNvCxnSpPr>
          <p:nvPr/>
        </p:nvCxnSpPr>
        <p:spPr>
          <a:xfrm>
            <a:off x="9472613" y="414338"/>
            <a:ext cx="2378868" cy="11501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48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707DD4D-2B45-4FF6-97BE-94601068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7" b="20997"/>
          <a:stretch/>
        </p:blipFill>
        <p:spPr>
          <a:xfrm>
            <a:off x="0" y="0"/>
            <a:ext cx="12192000" cy="397210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A93E260-EDB7-4C3A-814C-FA24A5F13E46}"/>
              </a:ext>
            </a:extLst>
          </p:cNvPr>
          <p:cNvSpPr/>
          <p:nvPr/>
        </p:nvSpPr>
        <p:spPr>
          <a:xfrm>
            <a:off x="0" y="299457"/>
            <a:ext cx="12192000" cy="367264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  <a:gs pos="92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泪滴形 1">
            <a:extLst>
              <a:ext uri="{FF2B5EF4-FFF2-40B4-BE49-F238E27FC236}">
                <a16:creationId xmlns:a16="http://schemas.microsoft.com/office/drawing/2014/main" id="{B67B3686-0C3E-489A-85B8-2E6FE13180A8}"/>
              </a:ext>
            </a:extLst>
          </p:cNvPr>
          <p:cNvSpPr/>
          <p:nvPr/>
        </p:nvSpPr>
        <p:spPr>
          <a:xfrm>
            <a:off x="1335881" y="764380"/>
            <a:ext cx="2343150" cy="2343150"/>
          </a:xfrm>
          <a:prstGeom prst="teardrop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泪滴形 2">
            <a:extLst>
              <a:ext uri="{FF2B5EF4-FFF2-40B4-BE49-F238E27FC236}">
                <a16:creationId xmlns:a16="http://schemas.microsoft.com/office/drawing/2014/main" id="{A20AD801-5221-43FE-A395-A7CAE784AF92}"/>
              </a:ext>
            </a:extLst>
          </p:cNvPr>
          <p:cNvSpPr/>
          <p:nvPr/>
        </p:nvSpPr>
        <p:spPr>
          <a:xfrm>
            <a:off x="4857750" y="835818"/>
            <a:ext cx="2343150" cy="2271711"/>
          </a:xfrm>
          <a:prstGeom prst="teardrop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泪滴形 3">
            <a:extLst>
              <a:ext uri="{FF2B5EF4-FFF2-40B4-BE49-F238E27FC236}">
                <a16:creationId xmlns:a16="http://schemas.microsoft.com/office/drawing/2014/main" id="{779EF072-565A-4DCB-9415-02121B87A973}"/>
              </a:ext>
            </a:extLst>
          </p:cNvPr>
          <p:cNvSpPr/>
          <p:nvPr/>
        </p:nvSpPr>
        <p:spPr>
          <a:xfrm>
            <a:off x="8379619" y="764380"/>
            <a:ext cx="2343150" cy="2343150"/>
          </a:xfrm>
          <a:prstGeom prst="teardrop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8A1F25-3220-432C-BC08-BA8214C4EF52}"/>
              </a:ext>
            </a:extLst>
          </p:cNvPr>
          <p:cNvSpPr/>
          <p:nvPr/>
        </p:nvSpPr>
        <p:spPr>
          <a:xfrm>
            <a:off x="1569113" y="3327828"/>
            <a:ext cx="1876686" cy="70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+mj-lt"/>
                <a:ea typeface="微软雅黑 Light" panose="020B0502040204020203" pitchFamily="34" charset="-122"/>
              </a:rPr>
              <a:t>请输入内容</a:t>
            </a:r>
            <a:endParaRPr lang="en-US" altLang="zh-CN" sz="1400" b="1" dirty="0">
              <a:latin typeface="+mj-lt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400" b="1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6E28CD-B0F9-4564-AC9A-31E9900A30C7}"/>
              </a:ext>
            </a:extLst>
          </p:cNvPr>
          <p:cNvSpPr/>
          <p:nvPr/>
        </p:nvSpPr>
        <p:spPr>
          <a:xfrm>
            <a:off x="1176863" y="3750471"/>
            <a:ext cx="2468099" cy="1994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XXXXXXXXXXXXXXXXXXXXXXXXXXXXXXXXXXXXXXXXXXXXXXXXXXXXXXXXXXXXXXXXXXXXXXXXXXXXXXXXXXXXXXXXXXXXXXXXXXXXXXXXXXXXXXXXXXXXXXXXXXXXXX</a:t>
            </a:r>
            <a:endParaRPr lang="zh-CN" altLang="en-US" sz="1400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1E1BB8-8A64-47B9-9627-DB10C30521CB}"/>
              </a:ext>
            </a:extLst>
          </p:cNvPr>
          <p:cNvSpPr/>
          <p:nvPr/>
        </p:nvSpPr>
        <p:spPr>
          <a:xfrm>
            <a:off x="5090982" y="3327828"/>
            <a:ext cx="1876686" cy="70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+mj-lt"/>
                <a:ea typeface="微软雅黑 Light" panose="020B0502040204020203" pitchFamily="34" charset="-122"/>
              </a:rPr>
              <a:t>请输入内容</a:t>
            </a:r>
            <a:endParaRPr lang="en-US" altLang="zh-CN" sz="1400" b="1" dirty="0">
              <a:latin typeface="+mj-lt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400" b="1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FDA0D4-57A3-4086-BC4F-F3DF3B6F53B7}"/>
              </a:ext>
            </a:extLst>
          </p:cNvPr>
          <p:cNvSpPr/>
          <p:nvPr/>
        </p:nvSpPr>
        <p:spPr>
          <a:xfrm>
            <a:off x="8612851" y="3327828"/>
            <a:ext cx="1876686" cy="70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+mj-lt"/>
                <a:ea typeface="微软雅黑 Light" panose="020B0502040204020203" pitchFamily="34" charset="-122"/>
              </a:rPr>
              <a:t>请输入内容</a:t>
            </a:r>
            <a:endParaRPr lang="en-US" altLang="zh-CN" sz="1400" b="1" dirty="0">
              <a:latin typeface="+mj-lt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400" b="1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5E112F-3690-47B3-AE41-5777AEFBD8BF}"/>
              </a:ext>
            </a:extLst>
          </p:cNvPr>
          <p:cNvSpPr/>
          <p:nvPr/>
        </p:nvSpPr>
        <p:spPr>
          <a:xfrm>
            <a:off x="4795275" y="3743329"/>
            <a:ext cx="2468099" cy="1994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XXXXXXXXXXXXXXXXXXXXXXXXXXXXXXXXXXXXXXXXXXXXXXXXXXXXXXXXXXXXXXXXXXXXXXXXXXXXXXXXXXXXXXXXXXXXXXXXXXXXXXXXXXXXXXXXXXXXXXXXXXXXXX</a:t>
            </a:r>
            <a:endParaRPr lang="zh-CN" altLang="en-US" sz="1400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61B1F8-4FBD-4CAE-9E45-B255D09B8084}"/>
              </a:ext>
            </a:extLst>
          </p:cNvPr>
          <p:cNvSpPr/>
          <p:nvPr/>
        </p:nvSpPr>
        <p:spPr>
          <a:xfrm>
            <a:off x="8317144" y="3743329"/>
            <a:ext cx="2468099" cy="1994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XXXXXXXXXXXXXXXXXXXXXXXXXXXXXXXXXXXXXXXXXXXXXXXXXXXXXXXXXXXXXXXXXXXXXXXXXXXXXXXXXXXXXXXXXXXXXXXXXXXXXXXXXXXXXXXXXXXXXXXXXXXXXX</a:t>
            </a:r>
            <a:endParaRPr lang="zh-CN" altLang="en-US" sz="1400" dirty="0">
              <a:latin typeface="+mj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29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2B9AA3-AB62-4EA8-9764-BC332048A4A3}"/>
              </a:ext>
            </a:extLst>
          </p:cNvPr>
          <p:cNvSpPr/>
          <p:nvPr/>
        </p:nvSpPr>
        <p:spPr>
          <a:xfrm>
            <a:off x="2787279" y="1814513"/>
            <a:ext cx="2128837" cy="4429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65A71A-F6FB-4603-A4EA-A9ADAF879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0" b="21260"/>
          <a:stretch/>
        </p:blipFill>
        <p:spPr>
          <a:xfrm>
            <a:off x="599196" y="821611"/>
            <a:ext cx="4131181" cy="51505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F122A1-006B-46AA-AC3D-2A1CCB764847}"/>
              </a:ext>
            </a:extLst>
          </p:cNvPr>
          <p:cNvSpPr/>
          <p:nvPr/>
        </p:nvSpPr>
        <p:spPr>
          <a:xfrm>
            <a:off x="5414356" y="745688"/>
            <a:ext cx="3176584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j-lt"/>
                <a:ea typeface="微软雅黑 Light" panose="020B0502040204020203" pitchFamily="34" charset="-122"/>
              </a:rPr>
              <a:t>请输入内容</a:t>
            </a:r>
            <a:endParaRPr lang="en-US" altLang="zh-CN" b="1" dirty="0">
              <a:latin typeface="+mj-lt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04F2A5-E8CF-4BAC-86ED-4C298F17AB25}"/>
              </a:ext>
            </a:extLst>
          </p:cNvPr>
          <p:cNvSpPr/>
          <p:nvPr/>
        </p:nvSpPr>
        <p:spPr>
          <a:xfrm>
            <a:off x="5364349" y="1814513"/>
            <a:ext cx="3479700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XXXXXXXXXXXXXXXXXXXXXXXXXXXXXXXXXXXXXXXXXXXXXXXXXXXXXXXXXXXXXXXX</a:t>
            </a:r>
            <a:endParaRPr lang="zh-CN" altLang="en-US" sz="1400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361EC2-2A02-4E65-9DF3-E25EAC950883}"/>
              </a:ext>
            </a:extLst>
          </p:cNvPr>
          <p:cNvSpPr/>
          <p:nvPr/>
        </p:nvSpPr>
        <p:spPr>
          <a:xfrm>
            <a:off x="5414356" y="1509303"/>
            <a:ext cx="3479700" cy="3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j-lt"/>
                <a:ea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B5A6E9-C4A3-4830-A5AF-EAF05ECD6A1A}"/>
              </a:ext>
            </a:extLst>
          </p:cNvPr>
          <p:cNvSpPr/>
          <p:nvPr/>
        </p:nvSpPr>
        <p:spPr>
          <a:xfrm>
            <a:off x="5364349" y="3018180"/>
            <a:ext cx="3479700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XXXXXXXXXXXXXXXXXXXXXXXXXXXXXXXXXXXXXXXXXXXXXXXXXXXXXXXXXXXXXXXX</a:t>
            </a:r>
            <a:endParaRPr lang="zh-CN" altLang="en-US" sz="1400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E09FDB-017F-4D96-BADA-ADFF23F761E6}"/>
              </a:ext>
            </a:extLst>
          </p:cNvPr>
          <p:cNvSpPr/>
          <p:nvPr/>
        </p:nvSpPr>
        <p:spPr>
          <a:xfrm>
            <a:off x="5414356" y="2712970"/>
            <a:ext cx="3479700" cy="3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j-lt"/>
                <a:ea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F5DD34-7185-41AF-84FF-AE161414E2C8}"/>
              </a:ext>
            </a:extLst>
          </p:cNvPr>
          <p:cNvSpPr/>
          <p:nvPr/>
        </p:nvSpPr>
        <p:spPr>
          <a:xfrm>
            <a:off x="5364349" y="4221847"/>
            <a:ext cx="3479700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XXXXXXXXXXXXXXXXXXXXXXXXXXXXXXXXXXXXXXXXXXXXXXXXXXXXXXXXXXXXXXXX</a:t>
            </a:r>
            <a:endParaRPr lang="zh-CN" altLang="en-US" sz="1400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94048E-FD6C-4099-9B37-F9894074D286}"/>
              </a:ext>
            </a:extLst>
          </p:cNvPr>
          <p:cNvSpPr/>
          <p:nvPr/>
        </p:nvSpPr>
        <p:spPr>
          <a:xfrm>
            <a:off x="5414356" y="3916637"/>
            <a:ext cx="3479700" cy="3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j-lt"/>
                <a:ea typeface="微软雅黑 Light" panose="020B0502040204020203" pitchFamily="34" charset="-122"/>
              </a:rPr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21528908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74126"/>
  <p:tag name="MH_LIBRARY" val="GRAPHIC"/>
  <p:tag name="MH_ORDER" val="任意多边形 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74126"/>
  <p:tag name="MH_LIBRARY" val="GRAPHIC"/>
  <p:tag name="MH_ORDER" val="椭圆 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74126"/>
  <p:tag name="MH_LIBRARY" val="GRAPHIC"/>
  <p:tag name="MH_ORDER" val="椭圆 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74126"/>
  <p:tag name="MH_LIBRARY" val="GRAPHIC"/>
  <p:tag name="MH_ORDER" val="椭圆 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74126"/>
  <p:tag name="MH_LIBRARY" val="GRAPHIC"/>
  <p:tag name="MH_ORDER" val="椭圆 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74126"/>
  <p:tag name="MH_LIBRARY" val="GRAPHIC"/>
  <p:tag name="MH_ORDER" val="椭圆 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74126"/>
  <p:tag name="MH_LIBRARY" val="GRAPHIC"/>
  <p:tag name="MH_ORDER" val="椭圆 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74126"/>
  <p:tag name="MH_LIBRARY" val="GRAPHIC"/>
  <p:tag name="MH_ORDER" val="椭圆 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1174126"/>
  <p:tag name="MH_LIBRARY" val="GRAPHIC"/>
  <p:tag name="MH_ORDER" val="椭圆 3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130</Words>
  <Application>Microsoft Office PowerPoint</Application>
  <PresentationFormat>宽屏</PresentationFormat>
  <Paragraphs>46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Arial</vt:lpstr>
      <vt:lpstr>Arial Black</vt:lpstr>
      <vt:lpstr>Arial Narrow</vt:lpstr>
      <vt:lpstr>Impact</vt:lpstr>
      <vt:lpstr>Office 主题​​</vt:lpstr>
      <vt:lpstr>请输入标题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请输入标题</dc:title>
  <dc:creator>李 怡宁</dc:creator>
  <cp:lastModifiedBy>李 怡宁</cp:lastModifiedBy>
  <cp:revision>3</cp:revision>
  <dcterms:created xsi:type="dcterms:W3CDTF">2021-12-25T09:13:18Z</dcterms:created>
  <dcterms:modified xsi:type="dcterms:W3CDTF">2021-12-29T15:13:50Z</dcterms:modified>
</cp:coreProperties>
</file>